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89" r:id="rId2"/>
    <p:sldId id="319" r:id="rId3"/>
    <p:sldId id="320" r:id="rId4"/>
    <p:sldId id="322" r:id="rId5"/>
    <p:sldId id="323" r:id="rId6"/>
    <p:sldId id="32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C9E"/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7575" autoAdjust="0"/>
  </p:normalViewPr>
  <p:slideViewPr>
    <p:cSldViewPr snapToGrid="0">
      <p:cViewPr varScale="1">
        <p:scale>
          <a:sx n="93" d="100"/>
          <a:sy n="93" d="100"/>
        </p:scale>
        <p:origin x="146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94D68-82EB-48F5-92CA-412FD72E34BB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87BC6-1056-4939-9AA7-B699BF2D7B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012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934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192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47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929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811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199"/>
            <a:ext cx="9144000" cy="6527800"/>
            <a:chOff x="-1" y="330199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-1" y="330199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équations.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Réponds à la question.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9C23381-DA4F-331D-FB5F-5102E99CFD69}"/>
              </a:ext>
            </a:extLst>
          </p:cNvPr>
          <p:cNvSpPr txBox="1"/>
          <p:nvPr/>
        </p:nvSpPr>
        <p:spPr>
          <a:xfrm>
            <a:off x="998406" y="1372053"/>
            <a:ext cx="71471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Je choisis un nombre noté N et je fais le  calcul suivant : 4 × (N + 10). </a:t>
            </a:r>
          </a:p>
          <a:p>
            <a:r>
              <a:rPr lang="fr-FR" sz="2800" dirty="0"/>
              <a:t>Je trouve 60. </a:t>
            </a:r>
          </a:p>
          <a:p>
            <a:r>
              <a:rPr lang="fr-FR" sz="2800" b="1" dirty="0">
                <a:solidFill>
                  <a:srgbClr val="0070C0"/>
                </a:solidFill>
              </a:rPr>
              <a:t>Quel est le nombre N que j’ai choisi ?</a:t>
            </a:r>
          </a:p>
        </p:txBody>
      </p:sp>
    </p:spTree>
    <p:extLst>
      <p:ext uri="{BB962C8B-B14F-4D97-AF65-F5344CB8AC3E}">
        <p14:creationId xmlns:p14="http://schemas.microsoft.com/office/powerpoint/2010/main" val="50439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3C62A3E-F229-3B51-BD37-D2992FB8FCCF}"/>
              </a:ext>
            </a:extLst>
          </p:cNvPr>
          <p:cNvSpPr txBox="1"/>
          <p:nvPr/>
        </p:nvSpPr>
        <p:spPr>
          <a:xfrm>
            <a:off x="2234233" y="3670066"/>
            <a:ext cx="26562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 × (N + 10)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D30C132-06BD-7083-4765-B3FC04D4433A}"/>
              </a:ext>
            </a:extLst>
          </p:cNvPr>
          <p:cNvSpPr txBox="1"/>
          <p:nvPr/>
        </p:nvSpPr>
        <p:spPr>
          <a:xfrm>
            <a:off x="1613866" y="5311142"/>
            <a:ext cx="5916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Comme N + 10 = 15, alors N = 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A1BF26-0301-C205-968D-C7150B8C3E3C}"/>
              </a:ext>
            </a:extLst>
          </p:cNvPr>
          <p:cNvSpPr txBox="1"/>
          <p:nvPr/>
        </p:nvSpPr>
        <p:spPr>
          <a:xfrm>
            <a:off x="998406" y="1372053"/>
            <a:ext cx="71471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Je choisis un nombre noté N et je fais le  calcul suivant : 4 × (N + 10). </a:t>
            </a:r>
          </a:p>
          <a:p>
            <a:r>
              <a:rPr lang="fr-FR" sz="2800" dirty="0"/>
              <a:t>Je trouve 60. </a:t>
            </a:r>
          </a:p>
          <a:p>
            <a:r>
              <a:rPr lang="fr-FR" sz="2800" b="1" dirty="0">
                <a:solidFill>
                  <a:srgbClr val="0070C0"/>
                </a:solidFill>
              </a:rPr>
              <a:t>Quel est le nombre N que j’ai choisi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C3B49F3-F582-E7BC-B46D-45715086EC13}"/>
              </a:ext>
            </a:extLst>
          </p:cNvPr>
          <p:cNvSpPr txBox="1"/>
          <p:nvPr/>
        </p:nvSpPr>
        <p:spPr>
          <a:xfrm>
            <a:off x="4253534" y="3670065"/>
            <a:ext cx="26562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= 60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C5DF38E-2192-B962-5059-B5C10F0501D5}"/>
              </a:ext>
            </a:extLst>
          </p:cNvPr>
          <p:cNvSpPr txBox="1"/>
          <p:nvPr/>
        </p:nvSpPr>
        <p:spPr>
          <a:xfrm>
            <a:off x="3282944" y="4444584"/>
            <a:ext cx="633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15</a:t>
            </a:r>
          </a:p>
        </p:txBody>
      </p:sp>
      <p:sp>
        <p:nvSpPr>
          <p:cNvPr id="6" name="Accolade fermante 5">
            <a:extLst>
              <a:ext uri="{FF2B5EF4-FFF2-40B4-BE49-F238E27FC236}">
                <a16:creationId xmlns:a16="http://schemas.microsoft.com/office/drawing/2014/main" id="{4FD163DC-16A0-96FA-8FB0-7EC046BB99C4}"/>
              </a:ext>
            </a:extLst>
          </p:cNvPr>
          <p:cNvSpPr/>
          <p:nvPr/>
        </p:nvSpPr>
        <p:spPr>
          <a:xfrm rot="5400000">
            <a:off x="3417541" y="3737377"/>
            <a:ext cx="364385" cy="1077218"/>
          </a:xfrm>
          <a:prstGeom prst="rightBrace">
            <a:avLst>
              <a:gd name="adj1" fmla="val 2576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76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4" grpId="0"/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Réponds à la question.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9DC7704-F635-CD88-87EE-B7AA86A0F76C}"/>
              </a:ext>
            </a:extLst>
          </p:cNvPr>
          <p:cNvSpPr txBox="1"/>
          <p:nvPr/>
        </p:nvSpPr>
        <p:spPr>
          <a:xfrm>
            <a:off x="998406" y="1372053"/>
            <a:ext cx="71471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La voiture fait 4 tours d’une piste. La piste a une longueur de L mètres. À la fin des tours, la voiture indique qu’elle a fait 22 km.  </a:t>
            </a:r>
          </a:p>
          <a:p>
            <a:r>
              <a:rPr lang="fr-FR" sz="2800" b="1" dirty="0">
                <a:solidFill>
                  <a:srgbClr val="0070C0"/>
                </a:solidFill>
              </a:rPr>
              <a:t>Quel est la longueur L en mètre d’un tour de piste ? </a:t>
            </a:r>
          </a:p>
        </p:txBody>
      </p:sp>
    </p:spTree>
    <p:extLst>
      <p:ext uri="{BB962C8B-B14F-4D97-AF65-F5344CB8AC3E}">
        <p14:creationId xmlns:p14="http://schemas.microsoft.com/office/powerpoint/2010/main" val="2466002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DBBACE2-F180-6778-27DD-B2170EC30A7E}"/>
              </a:ext>
            </a:extLst>
          </p:cNvPr>
          <p:cNvSpPr txBox="1"/>
          <p:nvPr/>
        </p:nvSpPr>
        <p:spPr>
          <a:xfrm>
            <a:off x="998406" y="1372053"/>
            <a:ext cx="71471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La voiture fait 4 tours d’une piste. La piste a une longueur de L mètres. À la fin des tours, la voiture indique qu’elle a fait 22 km.  </a:t>
            </a:r>
          </a:p>
          <a:p>
            <a:r>
              <a:rPr lang="fr-FR" sz="2800" b="1" dirty="0">
                <a:solidFill>
                  <a:srgbClr val="0070C0"/>
                </a:solidFill>
              </a:rPr>
              <a:t>Quel est la longueur L en mètre d’un tour de piste ?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82BC0D-BEBE-081B-C945-1CABC871F02C}"/>
              </a:ext>
            </a:extLst>
          </p:cNvPr>
          <p:cNvSpPr txBox="1"/>
          <p:nvPr/>
        </p:nvSpPr>
        <p:spPr>
          <a:xfrm>
            <a:off x="2234233" y="3670066"/>
            <a:ext cx="26562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 × L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003F6C-DF4D-53A3-13C0-B5284CCE7768}"/>
              </a:ext>
            </a:extLst>
          </p:cNvPr>
          <p:cNvSpPr txBox="1"/>
          <p:nvPr/>
        </p:nvSpPr>
        <p:spPr>
          <a:xfrm>
            <a:off x="3161334" y="3670066"/>
            <a:ext cx="26562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= 22 000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7C0C170-45C8-E17D-14EE-FE580290594B}"/>
              </a:ext>
            </a:extLst>
          </p:cNvPr>
          <p:cNvSpPr txBox="1"/>
          <p:nvPr/>
        </p:nvSpPr>
        <p:spPr>
          <a:xfrm>
            <a:off x="1967533" y="4490235"/>
            <a:ext cx="3334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22 000 : 4 = 5 500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87C0425-52A8-C6DD-B957-6AF79758B352}"/>
              </a:ext>
            </a:extLst>
          </p:cNvPr>
          <p:cNvSpPr txBox="1"/>
          <p:nvPr/>
        </p:nvSpPr>
        <p:spPr>
          <a:xfrm>
            <a:off x="1967533" y="5310404"/>
            <a:ext cx="5915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Un tour de piste fait 5 500 m.</a:t>
            </a:r>
          </a:p>
        </p:txBody>
      </p:sp>
    </p:spTree>
    <p:extLst>
      <p:ext uri="{BB962C8B-B14F-4D97-AF65-F5344CB8AC3E}">
        <p14:creationId xmlns:p14="http://schemas.microsoft.com/office/powerpoint/2010/main" val="192844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Réponds à la question.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9C23381-DA4F-331D-FB5F-5102E99CFD69}"/>
              </a:ext>
            </a:extLst>
          </p:cNvPr>
          <p:cNvSpPr txBox="1"/>
          <p:nvPr/>
        </p:nvSpPr>
        <p:spPr>
          <a:xfrm>
            <a:off x="998406" y="1372053"/>
            <a:ext cx="71471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Je choisis un nombre noté K et je fais le  calcul suivant : </a:t>
            </a:r>
          </a:p>
          <a:p>
            <a:endParaRPr lang="fr-FR" sz="2800" dirty="0"/>
          </a:p>
          <a:p>
            <a:pPr algn="ctr"/>
            <a:r>
              <a:rPr lang="fr-FR" sz="2800" dirty="0"/>
              <a:t>2 × (150 + K)</a:t>
            </a:r>
          </a:p>
          <a:p>
            <a:endParaRPr lang="fr-FR" sz="2800" dirty="0"/>
          </a:p>
          <a:p>
            <a:r>
              <a:rPr lang="fr-FR" sz="2800" dirty="0"/>
              <a:t>Je trouve 500</a:t>
            </a:r>
            <a:r>
              <a:rPr lang="fr-FR" sz="2800"/>
              <a:t>. </a:t>
            </a:r>
          </a:p>
          <a:p>
            <a:endParaRPr lang="fr-FR" sz="2800" dirty="0"/>
          </a:p>
          <a:p>
            <a:r>
              <a:rPr lang="fr-FR" sz="2800" b="1" dirty="0">
                <a:solidFill>
                  <a:srgbClr val="0070C0"/>
                </a:solidFill>
              </a:rPr>
              <a:t>Quel est le nombre K que j’ai choisi ?</a:t>
            </a:r>
            <a:endParaRPr lang="fr-F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1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257</Words>
  <Application>Microsoft Office PowerPoint</Application>
  <PresentationFormat>Affichage à l'écran (4:3)</PresentationFormat>
  <Paragraphs>36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Réponds à la question.</vt:lpstr>
      <vt:lpstr>Correction</vt:lpstr>
      <vt:lpstr>Réponds à la question.</vt:lpstr>
      <vt:lpstr>Correction</vt:lpstr>
      <vt:lpstr>Réponds à la question.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76</cp:revision>
  <dcterms:created xsi:type="dcterms:W3CDTF">2023-02-07T14:55:57Z</dcterms:created>
  <dcterms:modified xsi:type="dcterms:W3CDTF">2026-01-21T20:59:54Z</dcterms:modified>
</cp:coreProperties>
</file>